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olki.pl/dieta-i-fitness/cwiczenia,cwiczenia-relaksacyjne,10163751,artykul.html#%C4%86wiczenia%20relaksacyjne%20-%20przyk%C5%82ad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1E5699-8ADC-8888-3F52-8AF656FF2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113" y="1431235"/>
            <a:ext cx="7447722" cy="160351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ĆWICZENIA </a:t>
            </a:r>
            <a:b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RELAKSACYJNE dla młodzieży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98962C-6B86-ED42-DB3A-004FD0BF4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113" y="2875722"/>
            <a:ext cx="9751875" cy="3146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Prezentacja powstała w ramach projektu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„TAKE IT EASY”</a:t>
            </a:r>
            <a:r>
              <a:rPr lang="pl-PL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pl-PL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realizowanego w SP 2 w Strykowie </a:t>
            </a:r>
          </a:p>
          <a:p>
            <a:pPr marL="0" indent="0" algn="ctr">
              <a:buNone/>
            </a:pPr>
            <a:r>
              <a:rPr lang="pl-PL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programie Erasmus+, współfinansowanego przez Unię Europejską.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89A69C1-44D9-3489-40C3-1A7CDAF7C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505" y="441246"/>
            <a:ext cx="2332382" cy="2593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14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FA3B0-B328-0B2E-D8ED-7E0EB14F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Oddychanie przeponowe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2E4106-DB28-3364-FB4C-A8DCDAB154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Ćwiczenie to wykonaj, by uspokoić oddech.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Połóż się płasko na plecach z poduszką pod głową, rozsuń lekko nogi, zamknij oczy.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Rozluźnij mięśnie twarzy, szczęki i brzucha.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Oddychaj spokojnie i rytmicznie.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Jedną rękę połóż na brzuch, a drugą na klatce piersiowej.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Powoli i spokojnie wciągnij nosem powietrze.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Następnie powoli i spokojnie wypuść całe powietrze przez lekko uchylone usta.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Powtarzaj wdechy i wydechy. Rozluźnij ramiona i ręce i rytmicznie oddychaj.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0DAEFC-FED6-BBCE-8D00-2D8D392A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454" y="2214694"/>
            <a:ext cx="2334970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07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E578D-9C46-603E-44BB-8F2DE9C3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Relaksacja i zasady dla </a:t>
            </a:r>
            <a:r>
              <a:rPr lang="pl-PL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tych, którzy długo siedzą</a:t>
            </a:r>
            <a:r>
              <a:rPr lang="pl-PL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przy komputerze</a:t>
            </a:r>
            <a:br>
              <a:rPr lang="pl-PL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0691DA-729D-66B0-F28A-6EDA3E722B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44487"/>
            <a:ext cx="10363826" cy="494306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Wielogodzinne siedzenie</a:t>
            </a:r>
            <a:r>
              <a:rPr lang="pl-PL" sz="18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przed monitorem komputera </a:t>
            </a: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pozostaje bez wpływu na zdrowie i samopoczucie. Dlatego ważne jest przestrzeganie pewnych podstawowych zasad. Oto one: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Zadbaj o to, by mieć wygodne krzesło.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Siedź prosto.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Często, nawet siedząc, przeciągaj się i rozciągaj mięśnie.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Przynajmniej co godzinę rób sobie pięciominutową przerwę.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Gdy poczujesz, że Twoje oczy są zmęczone, zasłoń je na chwilę dłońmi.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Rób sobie przerwy na mruganie powiekami.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jakiś czas odrywaj wzrok od monitora, patrz w dal, najlepiej przez okno.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Gimnastykuj oczy – spójrz najpierw w górę, potem w dół, w lewo, w prawo. Na koniec rysuj oczami koła, w jedną i drugą stronę.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Postaw przy komputerze jakiś przedmiot, który lubisz (np. ulubiona roślina, zdjęcie, maskotka) i spoglądaj na nią, by zrobić sobie krótką przerwę.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Rozluźnij kark i powoli i spokojnie kręć głową w różne strony, głęboko przy tym oddychając.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976E289-06E3-D5BB-F47C-0FF09D28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1" y="1947670"/>
            <a:ext cx="3238500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2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6BE17-CF72-0DF6-EE7B-57D5C4FF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Dziękujemy za uwagę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D395E7A-85AC-DE93-A424-DD2722A032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419802" y="2214694"/>
            <a:ext cx="3067676" cy="341208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E0B0FA2-8657-8115-73D6-3242287E8461}"/>
              </a:ext>
            </a:extLst>
          </p:cNvPr>
          <p:cNvSpPr txBox="1"/>
          <p:nvPr/>
        </p:nvSpPr>
        <p:spPr>
          <a:xfrm>
            <a:off x="4108173" y="5724939"/>
            <a:ext cx="441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projektu: Amelia Marczak kl.8b</a:t>
            </a:r>
          </a:p>
        </p:txBody>
      </p:sp>
    </p:spTree>
    <p:extLst>
      <p:ext uri="{BB962C8B-B14F-4D97-AF65-F5344CB8AC3E}">
        <p14:creationId xmlns:p14="http://schemas.microsoft.com/office/powerpoint/2010/main" val="162418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CF5F15-AEA8-66DD-53C9-0833ADE9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Źródła: </a:t>
            </a:r>
            <a:br>
              <a:rPr lang="pl-PL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1BB17C-7F74-0585-031C-9CD27A9048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03513"/>
            <a:ext cx="10363826" cy="4635969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u="sng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https://polki.pl/dieta-i-fitness/cwiczenia,cwiczenia-relaksacyjne,10163751,artykul.html#%C4%86wiczenia%20relaksacyjne%20-%20przyk%C5%82ady</a:t>
            </a:r>
            <a:endParaRPr lang="pl-PL" sz="2800" b="1" u="sng" kern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oogle.com/search?q=zrywanie+jab%C5%82ek+z+drzewa&amp;tbm=isch&amp;ved=2ahUKEwiuiJfxzYD7AhWrtIsKHRssDVAQ2-cCegQIABAA&amp;oq=zrywanie+jab%C5%82ek+z+drzewa&amp;gs_lcp=CgNpbWcQAzoECCMQJzoHCAAQgAQQGDoECAAQHlDGCFj1GWCFIWgAcAB4AIABlgGIAfAHkgEDNi40mAEAoAEBqgELZ3dzLXdpei1pbWfAAQE&amp;sclient=img&amp;ei=FpRaY66lJKvprgSb2LSABQ&amp;bih=625&amp;biw=1366#imgrc=WMrUSAcY3rZUL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u="sng" kern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oogle.com/search?q=mokry+pies&amp;tbm=isch&amp;ved=2ahUKEwie6_OCzoD7AhVvxosKHRgNCoAQ2-cCegQIABAA&amp;oq=mokry+pies&amp;gs_lcp=CgNpbWcQAzIFCAAQgAQyBQgAEIAEMgYIABAIEB4yBwgAEIAEEBgyBwgAEIAEEBgyBwgAEIAEEBgyBwgAEIAEEBg6BAgjECc6BwgjEOoCECc6CAgAEIAEELEDOggIABCxAxCDAToHCAAQsQMQQzoECAAQQzoLCAAQgAQQsQMQgwFQvQVYvihgsipoAXAAeAKAAc0BiAH1F5IBBjI1LjcuMZgBAKABAaoBC2d3cy13aXotaW1nsAEKwAEB&amp;sclient=img&amp;ei=O5RaY97hLu-MrwSYmqiACA&amp;bih=625&amp;biw=1366#imgrc=zLaHOeOsoGMJQ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u="sng" kern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oogle.com/search?q=kot+p%C5%82asko+na+plecach&amp;tbm=isch&amp;ved=2ahUKEwi5l_j50YD7AhVolYsKHTslC3gQ2-cCegQIABAA&amp;oq=kot+p%C5%82asko+na+plecach&amp;gs_lcp=CgNpbWcQAzoECCMQJ1DAB1j9DGDOIWgAcAB4AIABsQGIAakEkgEDMi4zmAEAoAEBqgELZ3dzLXdpei1pbWfAAQE&amp;sclient=img&amp;ei=WphaY7mCK-iqrgS7yqzABw&amp;bih=625&amp;biw=1366#imgrc=s6QSy_ZsSlgcW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b="1" u="sng" kern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oogle.com/search?q=rozci%C4%85ganie+cia%C5%82%C4%85&amp;tbm=isch&amp;ved=2ahUKEwiuxsmS0ID7AhUli8MKHRqyD1cQ2-cCegQIABAA&amp;oq=rozci%C4%85ganie+cia%C5%82%C4%85&amp;gs_lcp=CgNpbWcQAzoECCMQJzoFCAAQgAQ6BggAEAgQHjoHCAAQgAQQGDoHCCMQ6gIQJzoICAAQsQMQgwE6BwgAELEDEEM6CAgAEIAEELEDOgsIABCABBCxAxCDAToECAAQQ1CUB1j9NWD7OGgBcAB4AoABvQGIAZYUkgEEMjMuNJgBAKABAaoBC2d3cy13aXotaW1nsAEKwAEB&amp;sclient=img&amp;ei=dZZaY-63HqWWjgaa5L64BQ&amp;bih=625&amp;biw=1366#imgrc=1H7njRb0wwDnB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oogle.com/search?q=relaks+przy+komputerze&amp;tbm=isch&amp;ved=2ahUKEwiLyPCk0YD7AhWjk4sKHYifBmgQ2-cCegQIABAA&amp;oq=relaks+przy+komputerze&amp;gs_lcp=CgNpbWcQAzoECCMQJzoFCAAQgAQ6BggAEAgQHjoICAAQgAQQsQM6BAgAEEM6CwgAEIAEELEDEIMBOgcIIxDqAhAnOggIABCxAxCDAToECAAQHjoGCAAQBRAeOgcIABCABBAYUO8HWOpkYINnaBFwAHgCgAGnAYgBhxOSAQQxNi45mAEAoAEBqgELZ3dzLXdpei1pbWewAQrAAQE&amp;sclient=img&amp;ei=qJdaY4vUE6OnrgSIv5rABg&amp;bih=625&amp;biw=1366#imgrc=onXNpbTji1NRY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oogle.com/search?q=symbol+niesko%C5%84czono%C5%9Bci&amp;tbm=isch&amp;ved=2ahUKEwiE_Lf91ID7AhUBx4sKHfXBA5IQ2-cCegQIABAA&amp;oq=symbol+niesko%C5%84czono%C5%9Bci&amp;gs_lcp=CgNpbWcQAzIFCAAQgAQyBQgAEIAEMgUIABCABDIFCAAQgAQyBQgAEIAEMgUIABCABDIFCAAQgAQyBQgAEIAEMgYIABAFEB4yBggAEAgQHjoHCCMQ6gIQJzoICAAQgAQQsQM6CwgAEIAEELEDEIMBOggIABCxAxCDAVAAWJ4-YLlBaAFwAHgBgAH5AYgBnRaSAQYxMC45LjOYAQCgAQGqAQtnd3Mtd2l6LWltZ7ABCsABAQ&amp;sclient=img&amp;ei=h5taY8ScFYGOrwT1g4-QCQ&amp;bih=625&amp;biw=1366#imgrc=GCvITgzEo7l-GM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830CF91-7E43-2369-3C3C-85638CE6C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647" y="7335"/>
            <a:ext cx="1435061" cy="15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3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E65A2A-E0BB-0D9F-B3F0-78D1EFF21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927652"/>
            <a:ext cx="10364451" cy="914400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Strząsanie napięcia</a:t>
            </a:r>
            <a:br>
              <a:rPr lang="pl-P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AA0BFD-B422-7CFA-3805-B2F0E7D17A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49288"/>
            <a:ext cx="10363826" cy="253116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Stań prosto, </a:t>
            </a:r>
            <a:r>
              <a:rPr lang="pl-PL" sz="18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ręce opuść </a:t>
            </a: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wzdłuż tułowia.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Zaciśnij pięści,</a:t>
            </a: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podnieś barki i ramiona do góry, jednocześnie wciągając nosem powietrze.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Zatrzymaj powietrze na krótką chwilę, po czym energicznie </a:t>
            </a:r>
            <a:r>
              <a:rPr lang="pl-PL" sz="18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strząśnij ramiona</a:t>
            </a: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 dół, jednocześnie rozluźniając pięści i wydychając głośno powietrze ustami.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Powtórz ćwiczenie kilkakrotnie.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10749B3-F436-6846-D8A9-A0090638F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539" y="4280452"/>
            <a:ext cx="2068633" cy="23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3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427E39-53A2-80D3-5B34-61BE30A5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Rozluźnienie i rozgrzewanie barków dla lepszego oddychania</a:t>
            </a:r>
            <a:endParaRPr lang="pl-PL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DC0912-42B5-8217-26B3-F483B8A4EA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Usiądź lub stań prosto, wyprostuj głowę, rozluźnij szczęki, ramiona i ręce. </a:t>
            </a:r>
            <a:r>
              <a:rPr lang="pl-PL" sz="18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Oddychaj rytmicznie</a:t>
            </a: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przez nos.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Podnieś kilka razy ramiona tak, jakbyś chciał/</a:t>
            </a:r>
            <a:r>
              <a:rPr lang="pl-PL" sz="1800" cap="non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ła</a:t>
            </a: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dotknąć nimi uszu.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Powtórz ćwiczenie kilkakrotnie, a następnie - po krótkim odpoczynku - wykonaj kilka </a:t>
            </a:r>
            <a:r>
              <a:rPr lang="pl-PL" sz="1800" b="1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okrężnych ruchów ramionami</a:t>
            </a: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 przodu i do tyłu.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3A223D-2B73-9B96-3E41-3A64BBBFC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035" y="4428722"/>
            <a:ext cx="2002372" cy="22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1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53AE27-6D01-F3D8-9327-9867CFF0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Rozluźnienie mięśni szyi i karku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0887AA-78D6-130F-52C8-345E39731E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77009"/>
            <a:ext cx="10363826" cy="4558747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Usiądź lub stań prosto, wyprostuj głowę, rozluźnij szczękę, barki, ramiona i ręce.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Przez cały czas wykonywania ćwiczenia rytmicznie oddychaj przez nos.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Powoli i spokojnie obróć głowę w prawo, aż poczujesz lekki opór.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Teraz powtórz czynność, obracając głowę w lewo.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Wróć do pozycji wyjściowej, spleć dłonie na karku i powoli odchyl głowę do tyłu, napinając lekko mięśnie szyi.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Wróć do pozycji wyjściowej, rozluźnij ramiona i ręce.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Powoli i spokojnie, napinając lekko mięśnie karku, pochyl głowę do przodu tak, by dotknąć nią klatki piersiowej.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Wróć do pozycji wyjściowej, odpocznij chwilę.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Powoli i spokojnie przechyl głowę w bok, w prawo, tak by dotknąć prawym uchem prawego ramienia.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Wróć do pozycji wyjściowej, odpocznij chwilę.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Powoli i spokojnie przechyl głowę w bok, w lewo, tak by dotknąć lewym uchem lewego ramienia.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D729FD2-3CAD-CBCA-890E-4DA07BA8B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339" y="318473"/>
            <a:ext cx="1974574" cy="219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4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AD35C-918C-3035-D7BE-4E08E847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Zrywanie jabłek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459693-465D-2012-5D91-1D60F69E9D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Stań prosto w lekkim rozkroku, z opuszczonymi luźno wzdłuż tułowia rękami.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Wyobraź sobie, że wysoko nad twoją głową wiszą jabłka, które chcesz zerwać.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Wyciągnij prawą rękę tak wysoko, jak to możliwe, odrywając lewą stopę od podłogi i „zerwij” pierwsze jabłko.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Wróć do pozycji wyjściowej, odpręż ciało.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Teraz „sięgnij” lewą ręką po kolejne jabłko, odrywając prawą stopę od podłogi.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Wróć do pozycji wyjściowej, odpręż ciało.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8BA9A1-7ADE-1D30-2B15-06D5ABDFB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806" y="715617"/>
            <a:ext cx="2259082" cy="22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0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E5D80B-CD4E-092F-CA86-F6735E4C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Mokry pies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D3F771-D324-C484-7C5D-E2FF38555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8574" y="2393596"/>
            <a:ext cx="10363826" cy="342410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Nabierz powietrze i wypuszczaj je energicznie, ale nie za szybko, przez rozluźnione wargi tak, aby zostały wprowadzone w drgania i powstał dźwięk „</a:t>
            </a:r>
            <a:r>
              <a:rPr lang="pl-PL" sz="1800" cap="non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brrr</a:t>
            </a: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Powtórz to kilka razy.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Następnie rozchyl lekko usta, rozluźnij policzki i potrząsaj głową jak pies wychodzący z kąpieli i otrząsający się z wody.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sam ruch wykonaj ramionami, klatką piersiową, biodrami, dłońmi i stopami.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Przez cały czas wykonywania ćwiczenia oddychaj spokojnie i swobodnie, nie wstrzymując powietrza w płucach.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710E23D-E07D-5C72-A873-FB5FFC26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307" y="382024"/>
            <a:ext cx="2746365" cy="18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9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C6C50A-59E2-0033-D9AB-703B8515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Rozluźnianie szyi i karku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B81B7D-A41B-3018-C711-BBAFAF39F1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pozycji stojącej lub siedzącej kręć głową tak, jakbyś czubkiem nosa rysował elipsę, symbol nieskończoności.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Następnie wykonaj to samo ćwiczenie, kręcąc głową w drugą stronę.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DA8596-9695-9B5D-D48B-8E8AA2695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49" y="3897790"/>
            <a:ext cx="3361081" cy="18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4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FDCC1C-A2B0-AA52-CC82-E0BD83BD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Odprężające rozciąganie ciała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605A33-4D1B-AADD-03B4-6DC2E53462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9548" y="1842053"/>
            <a:ext cx="10363826" cy="501594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pozycji stojącej, siedzącej lub leżącej rozciągaj wszystkie mięśnie swojego ciała tak, jakbyś chciał/a stać się dłuższy/a – możesz przy tym ziewać lub głęboko wzdychać.</a:t>
            </a:r>
            <a:endParaRPr lang="pl-PL" sz="18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FDCC097-E67D-1ABF-17D7-B6C7A0DC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427" y="3328857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8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F5C929-F98E-80C3-6D24-24D55842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pl-PL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Rozluźnianie mięśni całego ciała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AF14A2-7B39-BD3F-6EEF-9F4696B238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114261"/>
            <a:ext cx="10363826" cy="3279912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0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Połóż się płasko na plecach z poduszką pod głową, rozchyl lekko nogi, ręce połóż wzdłuż ciała (odwrotnie, niż kot ze zdjęcia:-)), wewnętrzną częścią dłoni do góry.</a:t>
            </a:r>
            <a:endParaRPr lang="pl-PL" sz="20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0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Zamknij oczy, uspokój oddech, rozluźnij się, wycisz, zrelaksuj.</a:t>
            </a:r>
            <a:endParaRPr lang="pl-PL" sz="20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0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Powoli i spokojnie przenoś swoją uwagę na poszczególne części swojego ciała, rozluźniając kolejne mięśnie, zaczynając od głowy i twarzy (czoło, mięśnie twarzy, żuchwa, język), stopniowo schodząc coraz niżej.</a:t>
            </a:r>
            <a:endParaRPr lang="pl-PL" sz="20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000" cap="non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Kiedy poczujesz całkowite rozluźnienie, powoli i spokojnie zacznij wracać do rzeczywistości - delikatnie otwórz oczy, następnie możesz usiąść i wstać.</a:t>
            </a:r>
            <a:endParaRPr lang="pl-PL" sz="20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296ACE7-63D6-648B-85DA-562A7BD1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618516"/>
            <a:ext cx="2676939" cy="17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60400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394</TotalTime>
  <Words>1358</Words>
  <Application>Microsoft Office PowerPoint</Application>
  <PresentationFormat>Panoramiczny</PresentationFormat>
  <Paragraphs>80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Tw Cen MT</vt:lpstr>
      <vt:lpstr>Kropla</vt:lpstr>
      <vt:lpstr>ĆWICZENIA  RELAKSACYJNE dla młodzieży</vt:lpstr>
      <vt:lpstr>Strząsanie napięcia </vt:lpstr>
      <vt:lpstr>Rozluźnienie i rozgrzewanie barków dla lepszego oddychania</vt:lpstr>
      <vt:lpstr>Rozluźnienie mięśni szyi i karku </vt:lpstr>
      <vt:lpstr>Zrywanie jabłek </vt:lpstr>
      <vt:lpstr>                                              Mokry pies </vt:lpstr>
      <vt:lpstr>Rozluźnianie szyi i karku </vt:lpstr>
      <vt:lpstr>Odprężające rozciąganie ciała </vt:lpstr>
      <vt:lpstr>           Rozluźnianie mięśni całego ciała </vt:lpstr>
      <vt:lpstr>Oddychanie przeponowe </vt:lpstr>
      <vt:lpstr>Relaksacja i zasady dla tych, którzy długo siedzą przy komputerze  </vt:lpstr>
      <vt:lpstr>Dziękujemy za uwagę</vt:lpstr>
      <vt:lpstr>Źródła: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Cnotalska</dc:creator>
  <cp:lastModifiedBy>Katarzyna Cnotalska</cp:lastModifiedBy>
  <cp:revision>15</cp:revision>
  <dcterms:created xsi:type="dcterms:W3CDTF">2022-10-26T20:42:06Z</dcterms:created>
  <dcterms:modified xsi:type="dcterms:W3CDTF">2022-11-18T17:45:50Z</dcterms:modified>
</cp:coreProperties>
</file>